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758" r:id="rId2"/>
    <p:sldId id="258" r:id="rId3"/>
    <p:sldId id="757" r:id="rId4"/>
    <p:sldId id="760" r:id="rId5"/>
    <p:sldId id="754" r:id="rId6"/>
    <p:sldId id="759" r:id="rId7"/>
    <p:sldId id="756" r:id="rId8"/>
    <p:sldId id="259" r:id="rId9"/>
    <p:sldId id="268" r:id="rId10"/>
    <p:sldId id="261" r:id="rId11"/>
    <p:sldId id="262" r:id="rId12"/>
    <p:sldId id="273" r:id="rId13"/>
    <p:sldId id="263" r:id="rId14"/>
    <p:sldId id="264" r:id="rId15"/>
    <p:sldId id="265" r:id="rId16"/>
    <p:sldId id="266" r:id="rId17"/>
    <p:sldId id="267" r:id="rId18"/>
    <p:sldId id="755" r:id="rId19"/>
    <p:sldId id="269" r:id="rId20"/>
    <p:sldId id="270" r:id="rId21"/>
    <p:sldId id="271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046"/>
    <a:srgbClr val="B9B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22DBC-7552-4950-AA6F-06B8784A4BC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3B8B0-0F14-45B8-BDA1-8723B2374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63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FE14-CC52-4422-B9BC-6F094B5E55F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D969-7441-4911-A60E-7BC7E745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07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FE14-CC52-4422-B9BC-6F094B5E55F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D969-7441-4911-A60E-7BC7E745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8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FE14-CC52-4422-B9BC-6F094B5E55F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D969-7441-4911-A60E-7BC7E745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2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FE14-CC52-4422-B9BC-6F094B5E55F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D969-7441-4911-A60E-7BC7E745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9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FE14-CC52-4422-B9BC-6F094B5E55F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D969-7441-4911-A60E-7BC7E745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7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FE14-CC52-4422-B9BC-6F094B5E55F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D969-7441-4911-A60E-7BC7E745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9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FE14-CC52-4422-B9BC-6F094B5E55F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D969-7441-4911-A60E-7BC7E745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01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FE14-CC52-4422-B9BC-6F094B5E55F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D969-7441-4911-A60E-7BC7E745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8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FE14-CC52-4422-B9BC-6F094B5E55F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D969-7441-4911-A60E-7BC7E745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0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FE14-CC52-4422-B9BC-6F094B5E55F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D969-7441-4911-A60E-7BC7E745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2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FE14-CC52-4422-B9BC-6F094B5E55F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D969-7441-4911-A60E-7BC7E745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73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BFE14-CC52-4422-B9BC-6F094B5E55F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2D969-7441-4911-A60E-7BC7E745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1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0ByOPLQaF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315074" y="2314575"/>
              <a:ext cx="5657850" cy="5657850"/>
            </a:xfrm>
            <a:custGeom>
              <a:avLst/>
              <a:gdLst/>
              <a:ahLst/>
              <a:cxnLst/>
              <a:rect l="l" t="t" r="r" b="b"/>
              <a:pathLst>
                <a:path w="5657850" h="5657850">
                  <a:moveTo>
                    <a:pt x="2828924" y="5657849"/>
                  </a:moveTo>
                  <a:lnTo>
                    <a:pt x="2759499" y="5656997"/>
                  </a:lnTo>
                  <a:lnTo>
                    <a:pt x="2690115" y="5654441"/>
                  </a:lnTo>
                  <a:lnTo>
                    <a:pt x="2620816" y="5650184"/>
                  </a:lnTo>
                  <a:lnTo>
                    <a:pt x="2551641" y="5644227"/>
                  </a:lnTo>
                  <a:lnTo>
                    <a:pt x="2482634" y="5636574"/>
                  </a:lnTo>
                  <a:lnTo>
                    <a:pt x="2413835" y="5627230"/>
                  </a:lnTo>
                  <a:lnTo>
                    <a:pt x="2345286" y="5616200"/>
                  </a:lnTo>
                  <a:lnTo>
                    <a:pt x="2277028" y="5603491"/>
                  </a:lnTo>
                  <a:lnTo>
                    <a:pt x="2209103" y="5589112"/>
                  </a:lnTo>
                  <a:lnTo>
                    <a:pt x="2141551" y="5573069"/>
                  </a:lnTo>
                  <a:lnTo>
                    <a:pt x="2074414" y="5555374"/>
                  </a:lnTo>
                  <a:lnTo>
                    <a:pt x="2007731" y="5536036"/>
                  </a:lnTo>
                  <a:lnTo>
                    <a:pt x="1941542" y="5515067"/>
                  </a:lnTo>
                  <a:lnTo>
                    <a:pt x="1875888" y="5492481"/>
                  </a:lnTo>
                  <a:lnTo>
                    <a:pt x="1810808" y="5468290"/>
                  </a:lnTo>
                  <a:lnTo>
                    <a:pt x="1746341" y="5442509"/>
                  </a:lnTo>
                  <a:lnTo>
                    <a:pt x="1682527" y="5415154"/>
                  </a:lnTo>
                  <a:lnTo>
                    <a:pt x="1619403" y="5386241"/>
                  </a:lnTo>
                  <a:lnTo>
                    <a:pt x="1557007" y="5355788"/>
                  </a:lnTo>
                  <a:lnTo>
                    <a:pt x="1495378" y="5323813"/>
                  </a:lnTo>
                  <a:lnTo>
                    <a:pt x="1434552" y="5290334"/>
                  </a:lnTo>
                  <a:lnTo>
                    <a:pt x="1374566" y="5255373"/>
                  </a:lnTo>
                  <a:lnTo>
                    <a:pt x="1315456" y="5218951"/>
                  </a:lnTo>
                  <a:lnTo>
                    <a:pt x="1257258" y="5181088"/>
                  </a:lnTo>
                  <a:lnTo>
                    <a:pt x="1200006" y="5141809"/>
                  </a:lnTo>
                  <a:lnTo>
                    <a:pt x="1143736" y="5101137"/>
                  </a:lnTo>
                  <a:lnTo>
                    <a:pt x="1088480" y="5059096"/>
                  </a:lnTo>
                  <a:lnTo>
                    <a:pt x="1034273" y="5015712"/>
                  </a:lnTo>
                  <a:lnTo>
                    <a:pt x="981147" y="4971010"/>
                  </a:lnTo>
                  <a:lnTo>
                    <a:pt x="929134" y="4925018"/>
                  </a:lnTo>
                  <a:lnTo>
                    <a:pt x="878266" y="4877764"/>
                  </a:lnTo>
                  <a:lnTo>
                    <a:pt x="828572" y="4829275"/>
                  </a:lnTo>
                  <a:lnTo>
                    <a:pt x="780084" y="4779582"/>
                  </a:lnTo>
                  <a:lnTo>
                    <a:pt x="732829" y="4728714"/>
                  </a:lnTo>
                  <a:lnTo>
                    <a:pt x="686837" y="4676701"/>
                  </a:lnTo>
                  <a:lnTo>
                    <a:pt x="642136" y="4623575"/>
                  </a:lnTo>
                  <a:lnTo>
                    <a:pt x="598751" y="4569368"/>
                  </a:lnTo>
                  <a:lnTo>
                    <a:pt x="556710" y="4514112"/>
                  </a:lnTo>
                  <a:lnTo>
                    <a:pt x="516038" y="4457842"/>
                  </a:lnTo>
                  <a:lnTo>
                    <a:pt x="476759" y="4400590"/>
                  </a:lnTo>
                  <a:lnTo>
                    <a:pt x="438897" y="4342392"/>
                  </a:lnTo>
                  <a:lnTo>
                    <a:pt x="402474" y="4283282"/>
                  </a:lnTo>
                  <a:lnTo>
                    <a:pt x="367513" y="4223296"/>
                  </a:lnTo>
                  <a:lnTo>
                    <a:pt x="334035" y="4162470"/>
                  </a:lnTo>
                  <a:lnTo>
                    <a:pt x="302060" y="4100840"/>
                  </a:lnTo>
                  <a:lnTo>
                    <a:pt x="271607" y="4038445"/>
                  </a:lnTo>
                  <a:lnTo>
                    <a:pt x="242693" y="3975321"/>
                  </a:lnTo>
                  <a:lnTo>
                    <a:pt x="215339" y="3911506"/>
                  </a:lnTo>
                  <a:lnTo>
                    <a:pt x="189558" y="3847040"/>
                  </a:lnTo>
                  <a:lnTo>
                    <a:pt x="165367" y="3781960"/>
                  </a:lnTo>
                  <a:lnTo>
                    <a:pt x="142780" y="3716306"/>
                  </a:lnTo>
                  <a:lnTo>
                    <a:pt x="121812" y="3650117"/>
                  </a:lnTo>
                  <a:lnTo>
                    <a:pt x="102474" y="3583434"/>
                  </a:lnTo>
                  <a:lnTo>
                    <a:pt x="84779" y="3516296"/>
                  </a:lnTo>
                  <a:lnTo>
                    <a:pt x="68736" y="3448745"/>
                  </a:lnTo>
                  <a:lnTo>
                    <a:pt x="54356" y="3380820"/>
                  </a:lnTo>
                  <a:lnTo>
                    <a:pt x="41648" y="3312562"/>
                  </a:lnTo>
                  <a:lnTo>
                    <a:pt x="30618" y="3244013"/>
                  </a:lnTo>
                  <a:lnTo>
                    <a:pt x="21274" y="3175215"/>
                  </a:lnTo>
                  <a:lnTo>
                    <a:pt x="13622" y="3106207"/>
                  </a:lnTo>
                  <a:lnTo>
                    <a:pt x="7664" y="3037033"/>
                  </a:lnTo>
                  <a:lnTo>
                    <a:pt x="3407" y="2967733"/>
                  </a:lnTo>
                  <a:lnTo>
                    <a:pt x="851" y="2898349"/>
                  </a:lnTo>
                  <a:lnTo>
                    <a:pt x="0" y="2828924"/>
                  </a:lnTo>
                  <a:lnTo>
                    <a:pt x="212" y="2794206"/>
                  </a:lnTo>
                  <a:lnTo>
                    <a:pt x="1916" y="2724802"/>
                  </a:lnTo>
                  <a:lnTo>
                    <a:pt x="5323" y="2655450"/>
                  </a:lnTo>
                  <a:lnTo>
                    <a:pt x="10431" y="2586213"/>
                  </a:lnTo>
                  <a:lnTo>
                    <a:pt x="17236" y="2517111"/>
                  </a:lnTo>
                  <a:lnTo>
                    <a:pt x="25735" y="2448208"/>
                  </a:lnTo>
                  <a:lnTo>
                    <a:pt x="35923" y="2379524"/>
                  </a:lnTo>
                  <a:lnTo>
                    <a:pt x="47792" y="2311121"/>
                  </a:lnTo>
                  <a:lnTo>
                    <a:pt x="61338" y="2243019"/>
                  </a:lnTo>
                  <a:lnTo>
                    <a:pt x="76550" y="2175281"/>
                  </a:lnTo>
                  <a:lnTo>
                    <a:pt x="93421" y="2107926"/>
                  </a:lnTo>
                  <a:lnTo>
                    <a:pt x="111938" y="2041015"/>
                  </a:lnTo>
                  <a:lnTo>
                    <a:pt x="132094" y="1974570"/>
                  </a:lnTo>
                  <a:lnTo>
                    <a:pt x="153871" y="1908648"/>
                  </a:lnTo>
                  <a:lnTo>
                    <a:pt x="177264" y="1843271"/>
                  </a:lnTo>
                  <a:lnTo>
                    <a:pt x="202249" y="1778498"/>
                  </a:lnTo>
                  <a:lnTo>
                    <a:pt x="228821" y="1714348"/>
                  </a:lnTo>
                  <a:lnTo>
                    <a:pt x="256955" y="1650879"/>
                  </a:lnTo>
                  <a:lnTo>
                    <a:pt x="286643" y="1588109"/>
                  </a:lnTo>
                  <a:lnTo>
                    <a:pt x="317857" y="1526097"/>
                  </a:lnTo>
                  <a:lnTo>
                    <a:pt x="350589" y="1464860"/>
                  </a:lnTo>
                  <a:lnTo>
                    <a:pt x="384809" y="1404454"/>
                  </a:lnTo>
                  <a:lnTo>
                    <a:pt x="420506" y="1344897"/>
                  </a:lnTo>
                  <a:lnTo>
                    <a:pt x="457648" y="1286243"/>
                  </a:lnTo>
                  <a:lnTo>
                    <a:pt x="496224" y="1228509"/>
                  </a:lnTo>
                  <a:lnTo>
                    <a:pt x="536200" y="1171748"/>
                  </a:lnTo>
                  <a:lnTo>
                    <a:pt x="577563" y="1115977"/>
                  </a:lnTo>
                  <a:lnTo>
                    <a:pt x="620276" y="1061246"/>
                  </a:lnTo>
                  <a:lnTo>
                    <a:pt x="664325" y="1007571"/>
                  </a:lnTo>
                  <a:lnTo>
                    <a:pt x="709672" y="955002"/>
                  </a:lnTo>
                  <a:lnTo>
                    <a:pt x="756302" y="903553"/>
                  </a:lnTo>
                  <a:lnTo>
                    <a:pt x="804174" y="853272"/>
                  </a:lnTo>
                  <a:lnTo>
                    <a:pt x="853272" y="804174"/>
                  </a:lnTo>
                  <a:lnTo>
                    <a:pt x="903553" y="756302"/>
                  </a:lnTo>
                  <a:lnTo>
                    <a:pt x="955002" y="709672"/>
                  </a:lnTo>
                  <a:lnTo>
                    <a:pt x="1007571" y="664325"/>
                  </a:lnTo>
                  <a:lnTo>
                    <a:pt x="1061246" y="620276"/>
                  </a:lnTo>
                  <a:lnTo>
                    <a:pt x="1115977" y="577563"/>
                  </a:lnTo>
                  <a:lnTo>
                    <a:pt x="1171748" y="536200"/>
                  </a:lnTo>
                  <a:lnTo>
                    <a:pt x="1228509" y="496224"/>
                  </a:lnTo>
                  <a:lnTo>
                    <a:pt x="1286243" y="457648"/>
                  </a:lnTo>
                  <a:lnTo>
                    <a:pt x="1344897" y="420506"/>
                  </a:lnTo>
                  <a:lnTo>
                    <a:pt x="1404454" y="384809"/>
                  </a:lnTo>
                  <a:lnTo>
                    <a:pt x="1464860" y="350589"/>
                  </a:lnTo>
                  <a:lnTo>
                    <a:pt x="1526097" y="317857"/>
                  </a:lnTo>
                  <a:lnTo>
                    <a:pt x="1588109" y="286643"/>
                  </a:lnTo>
                  <a:lnTo>
                    <a:pt x="1650879" y="256955"/>
                  </a:lnTo>
                  <a:lnTo>
                    <a:pt x="1714348" y="228821"/>
                  </a:lnTo>
                  <a:lnTo>
                    <a:pt x="1778498" y="202249"/>
                  </a:lnTo>
                  <a:lnTo>
                    <a:pt x="1843271" y="177264"/>
                  </a:lnTo>
                  <a:lnTo>
                    <a:pt x="1908648" y="153871"/>
                  </a:lnTo>
                  <a:lnTo>
                    <a:pt x="1974569" y="132094"/>
                  </a:lnTo>
                  <a:lnTo>
                    <a:pt x="2041015" y="111938"/>
                  </a:lnTo>
                  <a:lnTo>
                    <a:pt x="2107926" y="93421"/>
                  </a:lnTo>
                  <a:lnTo>
                    <a:pt x="2175281" y="76550"/>
                  </a:lnTo>
                  <a:lnTo>
                    <a:pt x="2243019" y="61338"/>
                  </a:lnTo>
                  <a:lnTo>
                    <a:pt x="2311120" y="47792"/>
                  </a:lnTo>
                  <a:lnTo>
                    <a:pt x="2379524" y="35923"/>
                  </a:lnTo>
                  <a:lnTo>
                    <a:pt x="2448208" y="25735"/>
                  </a:lnTo>
                  <a:lnTo>
                    <a:pt x="2517111" y="17236"/>
                  </a:lnTo>
                  <a:lnTo>
                    <a:pt x="2586213" y="10431"/>
                  </a:lnTo>
                  <a:lnTo>
                    <a:pt x="2655450" y="5323"/>
                  </a:lnTo>
                  <a:lnTo>
                    <a:pt x="2724802" y="1916"/>
                  </a:lnTo>
                  <a:lnTo>
                    <a:pt x="2794206" y="212"/>
                  </a:lnTo>
                  <a:lnTo>
                    <a:pt x="2828924" y="0"/>
                  </a:lnTo>
                  <a:lnTo>
                    <a:pt x="2863642" y="212"/>
                  </a:lnTo>
                  <a:lnTo>
                    <a:pt x="2933046" y="1916"/>
                  </a:lnTo>
                  <a:lnTo>
                    <a:pt x="3002399" y="5323"/>
                  </a:lnTo>
                  <a:lnTo>
                    <a:pt x="3071636" y="10431"/>
                  </a:lnTo>
                  <a:lnTo>
                    <a:pt x="3140737" y="17236"/>
                  </a:lnTo>
                  <a:lnTo>
                    <a:pt x="3209640" y="25735"/>
                  </a:lnTo>
                  <a:lnTo>
                    <a:pt x="3278324" y="35923"/>
                  </a:lnTo>
                  <a:lnTo>
                    <a:pt x="3346727" y="47792"/>
                  </a:lnTo>
                  <a:lnTo>
                    <a:pt x="3414829" y="61338"/>
                  </a:lnTo>
                  <a:lnTo>
                    <a:pt x="3482567" y="76550"/>
                  </a:lnTo>
                  <a:lnTo>
                    <a:pt x="3549922" y="93421"/>
                  </a:lnTo>
                  <a:lnTo>
                    <a:pt x="3616833" y="111938"/>
                  </a:lnTo>
                  <a:lnTo>
                    <a:pt x="3683278" y="132094"/>
                  </a:lnTo>
                  <a:lnTo>
                    <a:pt x="3749200" y="153871"/>
                  </a:lnTo>
                  <a:lnTo>
                    <a:pt x="3814577" y="177264"/>
                  </a:lnTo>
                  <a:lnTo>
                    <a:pt x="3879350" y="202249"/>
                  </a:lnTo>
                  <a:lnTo>
                    <a:pt x="3943500" y="228821"/>
                  </a:lnTo>
                  <a:lnTo>
                    <a:pt x="4006969" y="256955"/>
                  </a:lnTo>
                  <a:lnTo>
                    <a:pt x="4069738" y="286643"/>
                  </a:lnTo>
                  <a:lnTo>
                    <a:pt x="4131751" y="317857"/>
                  </a:lnTo>
                  <a:lnTo>
                    <a:pt x="4192988" y="350589"/>
                  </a:lnTo>
                  <a:lnTo>
                    <a:pt x="4253394" y="384809"/>
                  </a:lnTo>
                  <a:lnTo>
                    <a:pt x="4312951" y="420506"/>
                  </a:lnTo>
                  <a:lnTo>
                    <a:pt x="4371605" y="457648"/>
                  </a:lnTo>
                  <a:lnTo>
                    <a:pt x="4429339" y="496224"/>
                  </a:lnTo>
                  <a:lnTo>
                    <a:pt x="4486100" y="536200"/>
                  </a:lnTo>
                  <a:lnTo>
                    <a:pt x="4541871" y="577563"/>
                  </a:lnTo>
                  <a:lnTo>
                    <a:pt x="4596602" y="620276"/>
                  </a:lnTo>
                  <a:lnTo>
                    <a:pt x="4650277" y="664325"/>
                  </a:lnTo>
                  <a:lnTo>
                    <a:pt x="4702846" y="709672"/>
                  </a:lnTo>
                  <a:lnTo>
                    <a:pt x="4754295" y="756302"/>
                  </a:lnTo>
                  <a:lnTo>
                    <a:pt x="4804576" y="804174"/>
                  </a:lnTo>
                  <a:lnTo>
                    <a:pt x="4853674" y="853272"/>
                  </a:lnTo>
                  <a:lnTo>
                    <a:pt x="4901546" y="903553"/>
                  </a:lnTo>
                  <a:lnTo>
                    <a:pt x="4948176" y="955002"/>
                  </a:lnTo>
                  <a:lnTo>
                    <a:pt x="4993522" y="1007571"/>
                  </a:lnTo>
                  <a:lnTo>
                    <a:pt x="5037572" y="1061246"/>
                  </a:lnTo>
                  <a:lnTo>
                    <a:pt x="5080284" y="1115977"/>
                  </a:lnTo>
                  <a:lnTo>
                    <a:pt x="5121647" y="1171748"/>
                  </a:lnTo>
                  <a:lnTo>
                    <a:pt x="5161623" y="1228509"/>
                  </a:lnTo>
                  <a:lnTo>
                    <a:pt x="5200199" y="1286243"/>
                  </a:lnTo>
                  <a:lnTo>
                    <a:pt x="5237341" y="1344897"/>
                  </a:lnTo>
                  <a:lnTo>
                    <a:pt x="5273039" y="1404454"/>
                  </a:lnTo>
                  <a:lnTo>
                    <a:pt x="5307259" y="1464860"/>
                  </a:lnTo>
                  <a:lnTo>
                    <a:pt x="5339990" y="1526097"/>
                  </a:lnTo>
                  <a:lnTo>
                    <a:pt x="5371205" y="1588109"/>
                  </a:lnTo>
                  <a:lnTo>
                    <a:pt x="5400892" y="1650879"/>
                  </a:lnTo>
                  <a:lnTo>
                    <a:pt x="5429026" y="1714348"/>
                  </a:lnTo>
                  <a:lnTo>
                    <a:pt x="5455598" y="1778498"/>
                  </a:lnTo>
                  <a:lnTo>
                    <a:pt x="5480584" y="1843271"/>
                  </a:lnTo>
                  <a:lnTo>
                    <a:pt x="5503976" y="1908648"/>
                  </a:lnTo>
                  <a:lnTo>
                    <a:pt x="5525754" y="1974569"/>
                  </a:lnTo>
                  <a:lnTo>
                    <a:pt x="5545910" y="2041015"/>
                  </a:lnTo>
                  <a:lnTo>
                    <a:pt x="5564426" y="2107926"/>
                  </a:lnTo>
                  <a:lnTo>
                    <a:pt x="5581298" y="2175281"/>
                  </a:lnTo>
                  <a:lnTo>
                    <a:pt x="5596509" y="2243019"/>
                  </a:lnTo>
                  <a:lnTo>
                    <a:pt x="5610055" y="2311120"/>
                  </a:lnTo>
                  <a:lnTo>
                    <a:pt x="5621925" y="2379524"/>
                  </a:lnTo>
                  <a:lnTo>
                    <a:pt x="5632113" y="2448208"/>
                  </a:lnTo>
                  <a:lnTo>
                    <a:pt x="5640612" y="2517111"/>
                  </a:lnTo>
                  <a:lnTo>
                    <a:pt x="5647418" y="2586213"/>
                  </a:lnTo>
                  <a:lnTo>
                    <a:pt x="5652525" y="2655450"/>
                  </a:lnTo>
                  <a:lnTo>
                    <a:pt x="5655932" y="2724802"/>
                  </a:lnTo>
                  <a:lnTo>
                    <a:pt x="5657636" y="2794206"/>
                  </a:lnTo>
                  <a:lnTo>
                    <a:pt x="5657849" y="2828924"/>
                  </a:lnTo>
                  <a:lnTo>
                    <a:pt x="5657636" y="2863642"/>
                  </a:lnTo>
                  <a:lnTo>
                    <a:pt x="5655932" y="2933046"/>
                  </a:lnTo>
                  <a:lnTo>
                    <a:pt x="5652525" y="3002399"/>
                  </a:lnTo>
                  <a:lnTo>
                    <a:pt x="5647418" y="3071636"/>
                  </a:lnTo>
                  <a:lnTo>
                    <a:pt x="5640612" y="3140737"/>
                  </a:lnTo>
                  <a:lnTo>
                    <a:pt x="5632113" y="3209640"/>
                  </a:lnTo>
                  <a:lnTo>
                    <a:pt x="5621925" y="3278324"/>
                  </a:lnTo>
                  <a:lnTo>
                    <a:pt x="5610055" y="3346727"/>
                  </a:lnTo>
                  <a:lnTo>
                    <a:pt x="5596509" y="3414829"/>
                  </a:lnTo>
                  <a:lnTo>
                    <a:pt x="5581298" y="3482567"/>
                  </a:lnTo>
                  <a:lnTo>
                    <a:pt x="5564427" y="3549922"/>
                  </a:lnTo>
                  <a:lnTo>
                    <a:pt x="5545910" y="3616833"/>
                  </a:lnTo>
                  <a:lnTo>
                    <a:pt x="5525754" y="3683278"/>
                  </a:lnTo>
                  <a:lnTo>
                    <a:pt x="5503976" y="3749200"/>
                  </a:lnTo>
                  <a:lnTo>
                    <a:pt x="5480584" y="3814577"/>
                  </a:lnTo>
                  <a:lnTo>
                    <a:pt x="5455598" y="3879350"/>
                  </a:lnTo>
                  <a:lnTo>
                    <a:pt x="5429026" y="3943500"/>
                  </a:lnTo>
                  <a:lnTo>
                    <a:pt x="5400892" y="4006969"/>
                  </a:lnTo>
                  <a:lnTo>
                    <a:pt x="5371205" y="4069738"/>
                  </a:lnTo>
                  <a:lnTo>
                    <a:pt x="5339991" y="4131751"/>
                  </a:lnTo>
                  <a:lnTo>
                    <a:pt x="5307259" y="4192988"/>
                  </a:lnTo>
                  <a:lnTo>
                    <a:pt x="5273039" y="4253394"/>
                  </a:lnTo>
                  <a:lnTo>
                    <a:pt x="5237342" y="4312951"/>
                  </a:lnTo>
                  <a:lnTo>
                    <a:pt x="5200200" y="4371605"/>
                  </a:lnTo>
                  <a:lnTo>
                    <a:pt x="5161623" y="4429339"/>
                  </a:lnTo>
                  <a:lnTo>
                    <a:pt x="5121647" y="4486100"/>
                  </a:lnTo>
                  <a:lnTo>
                    <a:pt x="5080284" y="4541871"/>
                  </a:lnTo>
                  <a:lnTo>
                    <a:pt x="5037572" y="4596602"/>
                  </a:lnTo>
                  <a:lnTo>
                    <a:pt x="4993522" y="4650277"/>
                  </a:lnTo>
                  <a:lnTo>
                    <a:pt x="4948176" y="4702846"/>
                  </a:lnTo>
                  <a:lnTo>
                    <a:pt x="4901546" y="4754295"/>
                  </a:lnTo>
                  <a:lnTo>
                    <a:pt x="4853674" y="4804576"/>
                  </a:lnTo>
                  <a:lnTo>
                    <a:pt x="4804576" y="4853674"/>
                  </a:lnTo>
                  <a:lnTo>
                    <a:pt x="4754295" y="4901546"/>
                  </a:lnTo>
                  <a:lnTo>
                    <a:pt x="4702846" y="4948176"/>
                  </a:lnTo>
                  <a:lnTo>
                    <a:pt x="4650277" y="4993522"/>
                  </a:lnTo>
                  <a:lnTo>
                    <a:pt x="4596602" y="5037572"/>
                  </a:lnTo>
                  <a:lnTo>
                    <a:pt x="4541871" y="5080284"/>
                  </a:lnTo>
                  <a:lnTo>
                    <a:pt x="4486100" y="5121647"/>
                  </a:lnTo>
                  <a:lnTo>
                    <a:pt x="4429339" y="5161623"/>
                  </a:lnTo>
                  <a:lnTo>
                    <a:pt x="4371605" y="5200199"/>
                  </a:lnTo>
                  <a:lnTo>
                    <a:pt x="4312951" y="5237341"/>
                  </a:lnTo>
                  <a:lnTo>
                    <a:pt x="4253394" y="5273039"/>
                  </a:lnTo>
                  <a:lnTo>
                    <a:pt x="4192988" y="5307259"/>
                  </a:lnTo>
                  <a:lnTo>
                    <a:pt x="4131751" y="5339990"/>
                  </a:lnTo>
                  <a:lnTo>
                    <a:pt x="4069738" y="5371205"/>
                  </a:lnTo>
                  <a:lnTo>
                    <a:pt x="4006969" y="5400892"/>
                  </a:lnTo>
                  <a:lnTo>
                    <a:pt x="3943500" y="5429026"/>
                  </a:lnTo>
                  <a:lnTo>
                    <a:pt x="3879350" y="5455598"/>
                  </a:lnTo>
                  <a:lnTo>
                    <a:pt x="3814576" y="5480584"/>
                  </a:lnTo>
                  <a:lnTo>
                    <a:pt x="3749200" y="5503976"/>
                  </a:lnTo>
                  <a:lnTo>
                    <a:pt x="3683278" y="5525754"/>
                  </a:lnTo>
                  <a:lnTo>
                    <a:pt x="3616832" y="5545910"/>
                  </a:lnTo>
                  <a:lnTo>
                    <a:pt x="3549922" y="5564426"/>
                  </a:lnTo>
                  <a:lnTo>
                    <a:pt x="3482567" y="5581298"/>
                  </a:lnTo>
                  <a:lnTo>
                    <a:pt x="3414829" y="5596509"/>
                  </a:lnTo>
                  <a:lnTo>
                    <a:pt x="3346727" y="5610055"/>
                  </a:lnTo>
                  <a:lnTo>
                    <a:pt x="3278324" y="5621925"/>
                  </a:lnTo>
                  <a:lnTo>
                    <a:pt x="3209640" y="5632113"/>
                  </a:lnTo>
                  <a:lnTo>
                    <a:pt x="3140737" y="5640612"/>
                  </a:lnTo>
                  <a:lnTo>
                    <a:pt x="3071636" y="5647418"/>
                  </a:lnTo>
                  <a:lnTo>
                    <a:pt x="3002399" y="5652525"/>
                  </a:lnTo>
                  <a:lnTo>
                    <a:pt x="2933046" y="5655932"/>
                  </a:lnTo>
                  <a:lnTo>
                    <a:pt x="2863642" y="5657636"/>
                  </a:lnTo>
                  <a:lnTo>
                    <a:pt x="2828924" y="56578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11091" y="3675447"/>
              <a:ext cx="2867024" cy="3000374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9502603-F9D1-2CCC-5B6D-9CD83104212A}"/>
              </a:ext>
            </a:extLst>
          </p:cNvPr>
          <p:cNvSpPr/>
          <p:nvPr/>
        </p:nvSpPr>
        <p:spPr>
          <a:xfrm>
            <a:off x="76200" y="152400"/>
            <a:ext cx="3771900" cy="215537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lbertus Medium" panose="020E0602030304020304" pitchFamily="34" charset="0"/>
              </a:rPr>
              <a:t>Laguna Azure</a:t>
            </a:r>
          </a:p>
          <a:p>
            <a:pPr algn="ctr"/>
            <a:r>
              <a:rPr lang="en-US" sz="3600" dirty="0">
                <a:latin typeface="Albertus Medium" panose="020E0602030304020304" pitchFamily="34" charset="0"/>
              </a:rPr>
              <a:t>Resort Communities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654DA1-A17E-BA04-DF6D-E46C4D8B22A3}"/>
              </a:ext>
            </a:extLst>
          </p:cNvPr>
          <p:cNvSpPr/>
          <p:nvPr/>
        </p:nvSpPr>
        <p:spPr>
          <a:xfrm>
            <a:off x="2258786" y="5731329"/>
            <a:ext cx="7413171" cy="85452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WHO WE ARE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A8E3FB-93EA-DA1D-2057-BB4AFA91F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27" y="0"/>
            <a:ext cx="1148454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A61848-92D6-248F-C2E7-1F85FF852AD4}"/>
              </a:ext>
            </a:extLst>
          </p:cNvPr>
          <p:cNvSpPr txBox="1"/>
          <p:nvPr/>
        </p:nvSpPr>
        <p:spPr>
          <a:xfrm>
            <a:off x="7266272" y="251535"/>
            <a:ext cx="4462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Calisto MT" panose="02040603050505030304" pitchFamily="18" charset="0"/>
              </a:rPr>
              <a:t>TRES RIOS</a:t>
            </a:r>
          </a:p>
        </p:txBody>
      </p:sp>
    </p:spTree>
    <p:extLst>
      <p:ext uri="{BB962C8B-B14F-4D97-AF65-F5344CB8AC3E}">
        <p14:creationId xmlns:p14="http://schemas.microsoft.com/office/powerpoint/2010/main" val="3480931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90CD34-BD6C-6D13-DA20-9863B5BDB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9271" cy="6878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551B5D-2E42-2484-6181-378660415F79}"/>
              </a:ext>
            </a:extLst>
          </p:cNvPr>
          <p:cNvSpPr txBox="1"/>
          <p:nvPr/>
        </p:nvSpPr>
        <p:spPr>
          <a:xfrm rot="16200000">
            <a:off x="8196722" y="2808731"/>
            <a:ext cx="474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RESORT LIFESTYLE</a:t>
            </a:r>
          </a:p>
        </p:txBody>
      </p:sp>
    </p:spTree>
    <p:extLst>
      <p:ext uri="{BB962C8B-B14F-4D97-AF65-F5344CB8AC3E}">
        <p14:creationId xmlns:p14="http://schemas.microsoft.com/office/powerpoint/2010/main" val="3570859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8EE196-3659-B6D8-24EB-1A55CC34D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" y="18792"/>
            <a:ext cx="9150387" cy="68392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066E8-2786-F08B-4EF7-470DCA8BAA2E}"/>
              </a:ext>
            </a:extLst>
          </p:cNvPr>
          <p:cNvSpPr txBox="1"/>
          <p:nvPr/>
        </p:nvSpPr>
        <p:spPr>
          <a:xfrm rot="16200000">
            <a:off x="8196722" y="2808731"/>
            <a:ext cx="474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RESORT LIFESTYLE</a:t>
            </a:r>
          </a:p>
        </p:txBody>
      </p:sp>
    </p:spTree>
    <p:extLst>
      <p:ext uri="{BB962C8B-B14F-4D97-AF65-F5344CB8AC3E}">
        <p14:creationId xmlns:p14="http://schemas.microsoft.com/office/powerpoint/2010/main" val="1972999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442B7B-B334-AA98-213D-01067F3F4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6" y="0"/>
            <a:ext cx="917536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2D9963-22AA-F0C1-532F-C60C44329C5A}"/>
              </a:ext>
            </a:extLst>
          </p:cNvPr>
          <p:cNvSpPr txBox="1"/>
          <p:nvPr/>
        </p:nvSpPr>
        <p:spPr>
          <a:xfrm rot="16200000">
            <a:off x="8196722" y="2808731"/>
            <a:ext cx="474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HIGH ACTION</a:t>
            </a:r>
          </a:p>
        </p:txBody>
      </p:sp>
    </p:spTree>
    <p:extLst>
      <p:ext uri="{BB962C8B-B14F-4D97-AF65-F5344CB8AC3E}">
        <p14:creationId xmlns:p14="http://schemas.microsoft.com/office/powerpoint/2010/main" val="4011230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B864DF-8262-E4BC-D950-847CE4629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0" y="0"/>
            <a:ext cx="927077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8710BC-967B-4B1D-4067-0DE988DD5F1E}"/>
              </a:ext>
            </a:extLst>
          </p:cNvPr>
          <p:cNvSpPr txBox="1"/>
          <p:nvPr/>
        </p:nvSpPr>
        <p:spPr>
          <a:xfrm rot="16200000">
            <a:off x="8196722" y="2808731"/>
            <a:ext cx="474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ON THE WATER</a:t>
            </a:r>
          </a:p>
        </p:txBody>
      </p:sp>
    </p:spTree>
    <p:extLst>
      <p:ext uri="{BB962C8B-B14F-4D97-AF65-F5344CB8AC3E}">
        <p14:creationId xmlns:p14="http://schemas.microsoft.com/office/powerpoint/2010/main" val="1432162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E62B33-C9B2-C87C-4A8F-85DDA9FBD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" y="-4142"/>
            <a:ext cx="9260330" cy="6862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F1AF01-542A-144F-7AC3-6D1DFF875BE2}"/>
              </a:ext>
            </a:extLst>
          </p:cNvPr>
          <p:cNvSpPr txBox="1"/>
          <p:nvPr/>
        </p:nvSpPr>
        <p:spPr>
          <a:xfrm rot="16200000">
            <a:off x="8196722" y="2439400"/>
            <a:ext cx="4749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CLASSES &amp; PROGRAMING</a:t>
            </a:r>
          </a:p>
        </p:txBody>
      </p:sp>
    </p:spTree>
    <p:extLst>
      <p:ext uri="{BB962C8B-B14F-4D97-AF65-F5344CB8AC3E}">
        <p14:creationId xmlns:p14="http://schemas.microsoft.com/office/powerpoint/2010/main" val="352388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C2BAA8-DED9-415D-07A9-5E7F3FD0B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26" y="0"/>
            <a:ext cx="11569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41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9621B4-EAD2-5B05-67B9-B4F952BA0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7" y="0"/>
            <a:ext cx="920728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23FE8E-FFE3-DCBB-0F0F-9933B7CDE4FF}"/>
              </a:ext>
            </a:extLst>
          </p:cNvPr>
          <p:cNvSpPr txBox="1"/>
          <p:nvPr/>
        </p:nvSpPr>
        <p:spPr>
          <a:xfrm rot="16200000">
            <a:off x="8196722" y="2439400"/>
            <a:ext cx="4749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LAGUNA AZURE SERVICE</a:t>
            </a:r>
          </a:p>
        </p:txBody>
      </p:sp>
    </p:spTree>
    <p:extLst>
      <p:ext uri="{BB962C8B-B14F-4D97-AF65-F5344CB8AC3E}">
        <p14:creationId xmlns:p14="http://schemas.microsoft.com/office/powerpoint/2010/main" val="1702563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28AEAA-0925-CB0F-B2C4-9D68CE2C4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1" y="3681"/>
            <a:ext cx="9186446" cy="6854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D23CE5-3A70-39B2-19E8-299B2A167B1A}"/>
              </a:ext>
            </a:extLst>
          </p:cNvPr>
          <p:cNvSpPr txBox="1"/>
          <p:nvPr/>
        </p:nvSpPr>
        <p:spPr>
          <a:xfrm rot="16200000">
            <a:off x="8196722" y="2808731"/>
            <a:ext cx="474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DINING OPTIONS</a:t>
            </a:r>
          </a:p>
        </p:txBody>
      </p:sp>
    </p:spTree>
    <p:extLst>
      <p:ext uri="{BB962C8B-B14F-4D97-AF65-F5344CB8AC3E}">
        <p14:creationId xmlns:p14="http://schemas.microsoft.com/office/powerpoint/2010/main" val="2555917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4BD2AD-FB4A-0E41-3FA0-ED6E1E569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" y="0"/>
            <a:ext cx="919137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0BCF14-FFCA-C4D1-E3E5-B58847A4BC2E}"/>
              </a:ext>
            </a:extLst>
          </p:cNvPr>
          <p:cNvSpPr txBox="1"/>
          <p:nvPr/>
        </p:nvSpPr>
        <p:spPr>
          <a:xfrm rot="16200000">
            <a:off x="8137722" y="2749731"/>
            <a:ext cx="4867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FUN FOR ALL AGES</a:t>
            </a:r>
          </a:p>
        </p:txBody>
      </p:sp>
    </p:spTree>
    <p:extLst>
      <p:ext uri="{BB962C8B-B14F-4D97-AF65-F5344CB8AC3E}">
        <p14:creationId xmlns:p14="http://schemas.microsoft.com/office/powerpoint/2010/main" val="4222987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2F27-D000-3EBE-73A9-5FC7F686D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DAA565-BEAC-1CD3-DD66-0369F9AD9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6F70B4-AA7C-D7DF-F55E-2E8E95992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BF6EAE-3E34-7F01-9DB9-6EF50588ABAD}"/>
              </a:ext>
            </a:extLst>
          </p:cNvPr>
          <p:cNvSpPr/>
          <p:nvPr/>
        </p:nvSpPr>
        <p:spPr>
          <a:xfrm>
            <a:off x="3152633" y="365125"/>
            <a:ext cx="5908240" cy="779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TRES RIOS LAGUNA AZURE</a:t>
            </a: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166BB52E-861C-ADE9-7D7A-0AF630A3C1BA}"/>
              </a:ext>
            </a:extLst>
          </p:cNvPr>
          <p:cNvSpPr/>
          <p:nvPr/>
        </p:nvSpPr>
        <p:spPr>
          <a:xfrm>
            <a:off x="3532365" y="1161880"/>
            <a:ext cx="5148776" cy="801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https://youtu.be/i0ByOPLQaFM</a:t>
            </a:r>
          </a:p>
        </p:txBody>
      </p:sp>
    </p:spTree>
    <p:extLst>
      <p:ext uri="{BB962C8B-B14F-4D97-AF65-F5344CB8AC3E}">
        <p14:creationId xmlns:p14="http://schemas.microsoft.com/office/powerpoint/2010/main" val="1101284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3DB808-132C-FA6C-257B-696FCD117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" y="0"/>
            <a:ext cx="922323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D578B5-CBF4-1DAC-39DB-559EEDD63165}"/>
              </a:ext>
            </a:extLst>
          </p:cNvPr>
          <p:cNvSpPr txBox="1"/>
          <p:nvPr/>
        </p:nvSpPr>
        <p:spPr>
          <a:xfrm rot="16200000">
            <a:off x="8137722" y="2749731"/>
            <a:ext cx="4867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FUN FOR ALL AGES</a:t>
            </a:r>
          </a:p>
        </p:txBody>
      </p:sp>
    </p:spTree>
    <p:extLst>
      <p:ext uri="{BB962C8B-B14F-4D97-AF65-F5344CB8AC3E}">
        <p14:creationId xmlns:p14="http://schemas.microsoft.com/office/powerpoint/2010/main" val="4236048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414735-9F69-B073-7FF4-986306D04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5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657B03-5C30-6533-3B74-A4F01C3CB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358" y="731285"/>
            <a:ext cx="1286367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43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A06F4E-4473-7F47-F8E1-9C42A1404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3" y="19954"/>
            <a:ext cx="9180166" cy="6838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C871C6-BE42-E446-D9ED-310B183FB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358" y="731285"/>
            <a:ext cx="1286367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25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2378B-EA3C-44C3-1BE1-CA96D83F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Presenting Tres Rios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91397A-C21C-73BD-270B-787545D4001D}"/>
              </a:ext>
            </a:extLst>
          </p:cNvPr>
          <p:cNvSpPr/>
          <p:nvPr/>
        </p:nvSpPr>
        <p:spPr>
          <a:xfrm>
            <a:off x="1918854" y="1635269"/>
            <a:ext cx="8610600" cy="4966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10F41A-DAEE-55ED-7EEB-DE8FCFC8D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058" y="1690688"/>
            <a:ext cx="7633978" cy="481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05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2A3019-8027-F8D4-683E-8285B0C06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45" y="102358"/>
            <a:ext cx="10982986" cy="668057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F904CC7-E8F7-DC43-8783-CC051A635871}"/>
              </a:ext>
            </a:extLst>
          </p:cNvPr>
          <p:cNvSpPr/>
          <p:nvPr/>
        </p:nvSpPr>
        <p:spPr>
          <a:xfrm>
            <a:off x="5240740" y="1862919"/>
            <a:ext cx="504967" cy="1112293"/>
          </a:xfrm>
          <a:custGeom>
            <a:avLst/>
            <a:gdLst>
              <a:gd name="connsiteX0" fmla="*/ 491320 w 504967"/>
              <a:gd name="connsiteY0" fmla="*/ 0 h 1112293"/>
              <a:gd name="connsiteX1" fmla="*/ 504967 w 504967"/>
              <a:gd name="connsiteY1" fmla="*/ 1030406 h 1112293"/>
              <a:gd name="connsiteX2" fmla="*/ 177421 w 504967"/>
              <a:gd name="connsiteY2" fmla="*/ 1112293 h 1112293"/>
              <a:gd name="connsiteX3" fmla="*/ 0 w 504967"/>
              <a:gd name="connsiteY3" fmla="*/ 484496 h 1112293"/>
              <a:gd name="connsiteX4" fmla="*/ 6824 w 504967"/>
              <a:gd name="connsiteY4" fmla="*/ 61415 h 1112293"/>
              <a:gd name="connsiteX5" fmla="*/ 491320 w 504967"/>
              <a:gd name="connsiteY5" fmla="*/ 0 h 111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967" h="1112293">
                <a:moveTo>
                  <a:pt x="491320" y="0"/>
                </a:moveTo>
                <a:lnTo>
                  <a:pt x="504967" y="1030406"/>
                </a:lnTo>
                <a:lnTo>
                  <a:pt x="177421" y="1112293"/>
                </a:lnTo>
                <a:lnTo>
                  <a:pt x="0" y="484496"/>
                </a:lnTo>
                <a:lnTo>
                  <a:pt x="6824" y="61415"/>
                </a:lnTo>
                <a:lnTo>
                  <a:pt x="491320" y="0"/>
                </a:lnTo>
                <a:close/>
              </a:path>
            </a:pathLst>
          </a:cu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23F377-3A32-2EE8-1F47-61F677413916}"/>
              </a:ext>
            </a:extLst>
          </p:cNvPr>
          <p:cNvSpPr/>
          <p:nvPr/>
        </p:nvSpPr>
        <p:spPr>
          <a:xfrm>
            <a:off x="5117910" y="2982036"/>
            <a:ext cx="1078174" cy="2047164"/>
          </a:xfrm>
          <a:custGeom>
            <a:avLst/>
            <a:gdLst>
              <a:gd name="connsiteX0" fmla="*/ 1078174 w 1078174"/>
              <a:gd name="connsiteY0" fmla="*/ 2040340 h 2047164"/>
              <a:gd name="connsiteX1" fmla="*/ 75063 w 1078174"/>
              <a:gd name="connsiteY1" fmla="*/ 2047164 h 2047164"/>
              <a:gd name="connsiteX2" fmla="*/ 0 w 1078174"/>
              <a:gd name="connsiteY2" fmla="*/ 334370 h 2047164"/>
              <a:gd name="connsiteX3" fmla="*/ 498144 w 1078174"/>
              <a:gd name="connsiteY3" fmla="*/ 286603 h 2047164"/>
              <a:gd name="connsiteX4" fmla="*/ 348018 w 1078174"/>
              <a:gd name="connsiteY4" fmla="*/ 0 h 204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174" h="2047164">
                <a:moveTo>
                  <a:pt x="1078174" y="2040340"/>
                </a:moveTo>
                <a:lnTo>
                  <a:pt x="75063" y="2047164"/>
                </a:lnTo>
                <a:lnTo>
                  <a:pt x="0" y="334370"/>
                </a:lnTo>
                <a:lnTo>
                  <a:pt x="498144" y="286603"/>
                </a:lnTo>
                <a:lnTo>
                  <a:pt x="348018" y="0"/>
                </a:lnTo>
              </a:path>
            </a:pathLst>
          </a:cu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097DC9A-9AFA-5797-036B-37028F58ECA2}"/>
              </a:ext>
            </a:extLst>
          </p:cNvPr>
          <p:cNvSpPr/>
          <p:nvPr/>
        </p:nvSpPr>
        <p:spPr>
          <a:xfrm>
            <a:off x="5745707" y="2647666"/>
            <a:ext cx="423081" cy="2354238"/>
          </a:xfrm>
          <a:custGeom>
            <a:avLst/>
            <a:gdLst>
              <a:gd name="connsiteX0" fmla="*/ 0 w 423081"/>
              <a:gd name="connsiteY0" fmla="*/ 245659 h 2354238"/>
              <a:gd name="connsiteX1" fmla="*/ 238836 w 423081"/>
              <a:gd name="connsiteY1" fmla="*/ 27295 h 2354238"/>
              <a:gd name="connsiteX2" fmla="*/ 416257 w 423081"/>
              <a:gd name="connsiteY2" fmla="*/ 0 h 2354238"/>
              <a:gd name="connsiteX3" fmla="*/ 423081 w 423081"/>
              <a:gd name="connsiteY3" fmla="*/ 2354238 h 235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081" h="2354238">
                <a:moveTo>
                  <a:pt x="0" y="245659"/>
                </a:moveTo>
                <a:lnTo>
                  <a:pt x="238836" y="27295"/>
                </a:lnTo>
                <a:lnTo>
                  <a:pt x="416257" y="0"/>
                </a:lnTo>
                <a:cubicBezTo>
                  <a:pt x="418532" y="784746"/>
                  <a:pt x="420806" y="1569492"/>
                  <a:pt x="423081" y="2354238"/>
                </a:cubicBezTo>
              </a:path>
            </a:pathLst>
          </a:cu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9C434A5-0EDE-D4B1-0DDD-1542DF04C525}"/>
              </a:ext>
            </a:extLst>
          </p:cNvPr>
          <p:cNvSpPr/>
          <p:nvPr/>
        </p:nvSpPr>
        <p:spPr>
          <a:xfrm>
            <a:off x="6482687" y="2797791"/>
            <a:ext cx="1439838" cy="2511188"/>
          </a:xfrm>
          <a:custGeom>
            <a:avLst/>
            <a:gdLst>
              <a:gd name="connsiteX0" fmla="*/ 457200 w 1439838"/>
              <a:gd name="connsiteY0" fmla="*/ 1439839 h 2511188"/>
              <a:gd name="connsiteX1" fmla="*/ 464023 w 1439838"/>
              <a:gd name="connsiteY1" fmla="*/ 6824 h 2511188"/>
              <a:gd name="connsiteX2" fmla="*/ 1439838 w 1439838"/>
              <a:gd name="connsiteY2" fmla="*/ 0 h 2511188"/>
              <a:gd name="connsiteX3" fmla="*/ 1351128 w 1439838"/>
              <a:gd name="connsiteY3" fmla="*/ 2511188 h 2511188"/>
              <a:gd name="connsiteX4" fmla="*/ 477671 w 1439838"/>
              <a:gd name="connsiteY4" fmla="*/ 2245057 h 2511188"/>
              <a:gd name="connsiteX5" fmla="*/ 464023 w 1439838"/>
              <a:gd name="connsiteY5" fmla="*/ 1910687 h 2511188"/>
              <a:gd name="connsiteX6" fmla="*/ 40943 w 1439838"/>
              <a:gd name="connsiteY6" fmla="*/ 1931158 h 2511188"/>
              <a:gd name="connsiteX7" fmla="*/ 0 w 1439838"/>
              <a:gd name="connsiteY7" fmla="*/ 1371600 h 2511188"/>
              <a:gd name="connsiteX8" fmla="*/ 491319 w 1439838"/>
              <a:gd name="connsiteY8" fmla="*/ 1344305 h 251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9838" h="2511188">
                <a:moveTo>
                  <a:pt x="457200" y="1439839"/>
                </a:moveTo>
                <a:cubicBezTo>
                  <a:pt x="459474" y="962167"/>
                  <a:pt x="461749" y="484496"/>
                  <a:pt x="464023" y="6824"/>
                </a:cubicBezTo>
                <a:lnTo>
                  <a:pt x="1439838" y="0"/>
                </a:lnTo>
                <a:lnTo>
                  <a:pt x="1351128" y="2511188"/>
                </a:lnTo>
                <a:lnTo>
                  <a:pt x="477671" y="2245057"/>
                </a:lnTo>
                <a:lnTo>
                  <a:pt x="464023" y="1910687"/>
                </a:lnTo>
                <a:lnTo>
                  <a:pt x="40943" y="1931158"/>
                </a:lnTo>
                <a:lnTo>
                  <a:pt x="0" y="1371600"/>
                </a:lnTo>
                <a:lnTo>
                  <a:pt x="491319" y="1344305"/>
                </a:lnTo>
              </a:path>
            </a:pathLst>
          </a:cu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2A896B8-2AAC-B05B-1A53-9FC4676D358D}"/>
              </a:ext>
            </a:extLst>
          </p:cNvPr>
          <p:cNvSpPr/>
          <p:nvPr/>
        </p:nvSpPr>
        <p:spPr>
          <a:xfrm>
            <a:off x="6189260" y="4715301"/>
            <a:ext cx="354841" cy="320723"/>
          </a:xfrm>
          <a:custGeom>
            <a:avLst/>
            <a:gdLst>
              <a:gd name="connsiteX0" fmla="*/ 34119 w 354841"/>
              <a:gd name="connsiteY0" fmla="*/ 13648 h 320723"/>
              <a:gd name="connsiteX1" fmla="*/ 354841 w 354841"/>
              <a:gd name="connsiteY1" fmla="*/ 0 h 320723"/>
              <a:gd name="connsiteX2" fmla="*/ 341194 w 354841"/>
              <a:gd name="connsiteY2" fmla="*/ 313899 h 320723"/>
              <a:gd name="connsiteX3" fmla="*/ 0 w 354841"/>
              <a:gd name="connsiteY3" fmla="*/ 320723 h 32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841" h="320723">
                <a:moveTo>
                  <a:pt x="34119" y="13648"/>
                </a:moveTo>
                <a:lnTo>
                  <a:pt x="354841" y="0"/>
                </a:lnTo>
                <a:lnTo>
                  <a:pt x="341194" y="313899"/>
                </a:lnTo>
                <a:lnTo>
                  <a:pt x="0" y="320723"/>
                </a:lnTo>
              </a:path>
            </a:pathLst>
          </a:cu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3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E6BF70-32A3-81B3-3BC2-3BC9C4E17F20}"/>
              </a:ext>
            </a:extLst>
          </p:cNvPr>
          <p:cNvSpPr/>
          <p:nvPr/>
        </p:nvSpPr>
        <p:spPr>
          <a:xfrm>
            <a:off x="8380516" y="633696"/>
            <a:ext cx="3561113" cy="1967989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6D75C-9F16-7F1E-977B-28983F044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171" y="1029154"/>
            <a:ext cx="4523014" cy="960308"/>
          </a:xfrm>
        </p:spPr>
        <p:txBody>
          <a:bodyPr/>
          <a:lstStyle/>
          <a:p>
            <a:pPr algn="ctr"/>
            <a:r>
              <a:rPr lang="en-US" b="1" dirty="0"/>
              <a:t>Tres Rios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BEC85F-E651-1B30-52F5-4576C913F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215" y="365125"/>
            <a:ext cx="7385956" cy="6348153"/>
          </a:xfrm>
        </p:spPr>
      </p:pic>
    </p:spTree>
    <p:extLst>
      <p:ext uri="{BB962C8B-B14F-4D97-AF65-F5344CB8AC3E}">
        <p14:creationId xmlns:p14="http://schemas.microsoft.com/office/powerpoint/2010/main" val="1080827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F98673-59F4-D748-1647-6FE09C16A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59998" y="-1437940"/>
            <a:ext cx="6864185" cy="987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6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69A4C5-B6FB-73B9-99DA-CF6AFCA42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971" y="3505200"/>
            <a:ext cx="6371027" cy="3295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457156-4C41-8C3E-C124-0E6682541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6" y="103413"/>
            <a:ext cx="6096000" cy="457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76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BA123F-6A65-7166-10DF-4F159A08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86" y="-10506"/>
            <a:ext cx="9667799" cy="6879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824CC5-41D7-D0F0-240C-A341E0BE1ACF}"/>
              </a:ext>
            </a:extLst>
          </p:cNvPr>
          <p:cNvSpPr txBox="1"/>
          <p:nvPr/>
        </p:nvSpPr>
        <p:spPr>
          <a:xfrm rot="16200000">
            <a:off x="8590617" y="2326859"/>
            <a:ext cx="4749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ENTERTAINMENT DISTRICT</a:t>
            </a:r>
          </a:p>
        </p:txBody>
      </p:sp>
    </p:spTree>
    <p:extLst>
      <p:ext uri="{BB962C8B-B14F-4D97-AF65-F5344CB8AC3E}">
        <p14:creationId xmlns:p14="http://schemas.microsoft.com/office/powerpoint/2010/main" val="3047057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578534-BDFC-0C56-BBF1-8893F7336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63AF41F-3B8B-55F2-3601-B7BEE0C17EB1}"/>
              </a:ext>
            </a:extLst>
          </p:cNvPr>
          <p:cNvSpPr/>
          <p:nvPr/>
        </p:nvSpPr>
        <p:spPr>
          <a:xfrm>
            <a:off x="7490691" y="3537527"/>
            <a:ext cx="4701309" cy="249381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E234F-68E9-2949-DB55-DBD0200C1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3257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3961</TotalTime>
  <Words>54</Words>
  <Application>Microsoft Office PowerPoint</Application>
  <PresentationFormat>Widescreen</PresentationFormat>
  <Paragraphs>19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Presenting Tres Rios</vt:lpstr>
      <vt:lpstr>PowerPoint Presentation</vt:lpstr>
      <vt:lpstr>Tres Rios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SANTORINI LAGUNA AZURE</dc:title>
  <dc:creator>Steve Maglisceau [Megatel Homes, LLC]</dc:creator>
  <cp:lastModifiedBy>Steve Maglisceau [Megatel Homes, LLC]</cp:lastModifiedBy>
  <cp:revision>18</cp:revision>
  <dcterms:created xsi:type="dcterms:W3CDTF">2022-09-27T01:54:26Z</dcterms:created>
  <dcterms:modified xsi:type="dcterms:W3CDTF">2024-02-26T18:13:58Z</dcterms:modified>
</cp:coreProperties>
</file>